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641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73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3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0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9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5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20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3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1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8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8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E5BC-077E-42B9-A5CA-78F53EB69FEB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08A0A-45B2-4B02-AAFB-EB0A7F80B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DF202F-DB24-4AC5-918D-EA602EF7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48859C-8B91-490D-A279-8C07578C1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C0D9638-478E-4654-83B5-B95FDE614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9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BEC163E7-DB60-4ACC-BD76-533B274F4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16D46F8-2D2A-4AB7-8451-2C9A8080C09F}"/>
              </a:ext>
            </a:extLst>
          </p:cNvPr>
          <p:cNvSpPr/>
          <p:nvPr/>
        </p:nvSpPr>
        <p:spPr>
          <a:xfrm>
            <a:off x="1257300" y="303276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4E6887-15A1-479B-B4A8-26BAFDC43643}"/>
              </a:ext>
            </a:extLst>
          </p:cNvPr>
          <p:cNvSpPr/>
          <p:nvPr/>
        </p:nvSpPr>
        <p:spPr>
          <a:xfrm>
            <a:off x="1257300" y="380238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C1EBF0-D7BB-4567-A408-CFA97B487453}"/>
              </a:ext>
            </a:extLst>
          </p:cNvPr>
          <p:cNvSpPr/>
          <p:nvPr/>
        </p:nvSpPr>
        <p:spPr>
          <a:xfrm>
            <a:off x="1257300" y="457200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5CFD26-19FC-411B-95F8-55D25C068E67}"/>
              </a:ext>
            </a:extLst>
          </p:cNvPr>
          <p:cNvSpPr/>
          <p:nvPr/>
        </p:nvSpPr>
        <p:spPr>
          <a:xfrm>
            <a:off x="1257300" y="543306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79F4DB-11FE-40B8-8A21-76B4B4AEF4F5}"/>
              </a:ext>
            </a:extLst>
          </p:cNvPr>
          <p:cNvSpPr/>
          <p:nvPr/>
        </p:nvSpPr>
        <p:spPr>
          <a:xfrm>
            <a:off x="3566160" y="303276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B8F95B-4667-468D-9CF2-A23B4132BDB9}"/>
              </a:ext>
            </a:extLst>
          </p:cNvPr>
          <p:cNvSpPr/>
          <p:nvPr/>
        </p:nvSpPr>
        <p:spPr>
          <a:xfrm>
            <a:off x="3634740" y="3916680"/>
            <a:ext cx="206502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018B76-732A-410A-A6D3-17A9E2A3F5B5}"/>
              </a:ext>
            </a:extLst>
          </p:cNvPr>
          <p:cNvSpPr/>
          <p:nvPr/>
        </p:nvSpPr>
        <p:spPr>
          <a:xfrm>
            <a:off x="3634740" y="460248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745C80-E6A4-4C07-B83A-4A5A4DA1A1AF}"/>
              </a:ext>
            </a:extLst>
          </p:cNvPr>
          <p:cNvSpPr/>
          <p:nvPr/>
        </p:nvSpPr>
        <p:spPr>
          <a:xfrm>
            <a:off x="3634740" y="543306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167868-0E3F-42E6-AD69-7C91221CC58F}"/>
              </a:ext>
            </a:extLst>
          </p:cNvPr>
          <p:cNvSpPr/>
          <p:nvPr/>
        </p:nvSpPr>
        <p:spPr>
          <a:xfrm>
            <a:off x="6035040" y="311658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9B7F8C-E7BF-477A-8DE9-ACA7FE77A796}"/>
              </a:ext>
            </a:extLst>
          </p:cNvPr>
          <p:cNvSpPr/>
          <p:nvPr/>
        </p:nvSpPr>
        <p:spPr>
          <a:xfrm>
            <a:off x="6035040" y="390144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28BB79-541C-4FEE-B671-27EB0385EE41}"/>
              </a:ext>
            </a:extLst>
          </p:cNvPr>
          <p:cNvSpPr/>
          <p:nvPr/>
        </p:nvSpPr>
        <p:spPr>
          <a:xfrm>
            <a:off x="6012180" y="460248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C91DF6-F347-4432-B3BF-15F1D1B05DA1}"/>
              </a:ext>
            </a:extLst>
          </p:cNvPr>
          <p:cNvSpPr/>
          <p:nvPr/>
        </p:nvSpPr>
        <p:spPr>
          <a:xfrm>
            <a:off x="6035040" y="5532120"/>
            <a:ext cx="2011680" cy="39624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5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0C4004EF-7E9B-4672-A5C1-7B71B6884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2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스크린샷이(가) 표시된 사진&#10;&#10;자동 생성된 설명">
            <a:extLst>
              <a:ext uri="{FF2B5EF4-FFF2-40B4-BE49-F238E27FC236}">
                <a16:creationId xmlns:a16="http://schemas.microsoft.com/office/drawing/2014/main" id="{2D2A6DE2-DDA9-43E3-BE45-5652354A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AD4047-3F75-492C-A786-AA3762B853DF}"/>
              </a:ext>
            </a:extLst>
          </p:cNvPr>
          <p:cNvSpPr/>
          <p:nvPr/>
        </p:nvSpPr>
        <p:spPr>
          <a:xfrm>
            <a:off x="377073" y="2168165"/>
            <a:ext cx="2384981" cy="134803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E18442-4482-40F0-AC51-B821C002C23E}"/>
              </a:ext>
            </a:extLst>
          </p:cNvPr>
          <p:cNvSpPr/>
          <p:nvPr/>
        </p:nvSpPr>
        <p:spPr>
          <a:xfrm>
            <a:off x="377072" y="3839065"/>
            <a:ext cx="2384981" cy="134803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85724D-02D9-4AEB-AF0D-081D96964D28}"/>
              </a:ext>
            </a:extLst>
          </p:cNvPr>
          <p:cNvSpPr/>
          <p:nvPr/>
        </p:nvSpPr>
        <p:spPr>
          <a:xfrm>
            <a:off x="482339" y="5187098"/>
            <a:ext cx="2384981" cy="134803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335EE0-9B58-4A4F-A7B3-8092F1030125}"/>
              </a:ext>
            </a:extLst>
          </p:cNvPr>
          <p:cNvSpPr/>
          <p:nvPr/>
        </p:nvSpPr>
        <p:spPr>
          <a:xfrm>
            <a:off x="6600335" y="2168164"/>
            <a:ext cx="2384981" cy="134803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E612DD-CA66-4E6D-86B9-A49353C7D8C9}"/>
              </a:ext>
            </a:extLst>
          </p:cNvPr>
          <p:cNvSpPr/>
          <p:nvPr/>
        </p:nvSpPr>
        <p:spPr>
          <a:xfrm>
            <a:off x="6600334" y="3429000"/>
            <a:ext cx="2384981" cy="134803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8F8513-8038-49F4-B41F-4CDFDFAD5A08}"/>
              </a:ext>
            </a:extLst>
          </p:cNvPr>
          <p:cNvSpPr/>
          <p:nvPr/>
        </p:nvSpPr>
        <p:spPr>
          <a:xfrm>
            <a:off x="6441649" y="4513081"/>
            <a:ext cx="2384981" cy="134803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, 표지판, 컴퓨터, 테이블이(가) 표시된 사진&#10;&#10;자동 생성된 설명">
            <a:extLst>
              <a:ext uri="{FF2B5EF4-FFF2-40B4-BE49-F238E27FC236}">
                <a16:creationId xmlns:a16="http://schemas.microsoft.com/office/drawing/2014/main" id="{A8690B1F-259C-4D2B-A230-6D143B3C0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4" y="2706232"/>
            <a:ext cx="3534775" cy="1308407"/>
          </a:xfrm>
          <a:prstGeom prst="rect">
            <a:avLst/>
          </a:prstGeom>
        </p:spPr>
      </p:pic>
      <p:pic>
        <p:nvPicPr>
          <p:cNvPr id="23" name="그림 22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1D79E5F0-5D4F-4345-B721-0E462E2AA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82" y="2221635"/>
            <a:ext cx="4958008" cy="2340094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620BC40E-1EAE-493D-8C72-32D0078EF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62" y="1762739"/>
            <a:ext cx="3415644" cy="37105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4DE91FD-6EDF-488E-B86E-863D4790E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0A352C1-9524-498D-B8E4-82309097A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AB83E4A7-8587-47C2-B785-42CF0E503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5B239F2F-7021-4C2A-B690-D7598C654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2575" y="0"/>
            <a:ext cx="4298849" cy="6858000"/>
          </a:xfrm>
          <a:prstGeom prst="rect">
            <a:avLst/>
          </a:prstGeom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62C964C3-5ADC-4063-9E07-54BFD5B4FB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7434" y="0"/>
            <a:ext cx="4815192" cy="6858000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F27795C4-9EC6-4BE2-A16E-9F075545A7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72" y="1512330"/>
            <a:ext cx="4069229" cy="4007729"/>
          </a:xfrm>
          <a:prstGeom prst="rect">
            <a:avLst/>
          </a:prstGeom>
        </p:spPr>
      </p:pic>
      <p:pic>
        <p:nvPicPr>
          <p:cNvPr id="1030" name="그림 1029" descr="스크린샷이(가) 표시된 사진&#10;&#10;자동 생성된 설명">
            <a:extLst>
              <a:ext uri="{FF2B5EF4-FFF2-40B4-BE49-F238E27FC236}">
                <a16:creationId xmlns:a16="http://schemas.microsoft.com/office/drawing/2014/main" id="{B5ABB47F-596F-4200-ACAC-C2E514764A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25" y="-14458"/>
            <a:ext cx="4930140" cy="6812280"/>
          </a:xfrm>
          <a:prstGeom prst="rect">
            <a:avLst/>
          </a:prstGeom>
        </p:spPr>
      </p:pic>
      <p:pic>
        <p:nvPicPr>
          <p:cNvPr id="1032" name="그림 1031" descr="사람, 그룹, 가장, 건물이(가) 표시된 사진&#10;&#10;자동 생성된 설명">
            <a:extLst>
              <a:ext uri="{FF2B5EF4-FFF2-40B4-BE49-F238E27FC236}">
                <a16:creationId xmlns:a16="http://schemas.microsoft.com/office/drawing/2014/main" id="{FB9A0785-C34D-470C-AF97-019E4B8694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02" y="1944388"/>
            <a:ext cx="4919401" cy="3347221"/>
          </a:xfrm>
          <a:prstGeom prst="rect">
            <a:avLst/>
          </a:prstGeom>
        </p:spPr>
      </p:pic>
      <p:pic>
        <p:nvPicPr>
          <p:cNvPr id="1033" name="Picture 4" descr="2019 공개SW 개발자대회 참가신청 2019년 8월 28일부터 9월 15일까지, 출품마감은 2019년 10월 6일까지, 참가신청서 접수 후 출품작 등록">
            <a:extLst>
              <a:ext uri="{FF2B5EF4-FFF2-40B4-BE49-F238E27FC236}">
                <a16:creationId xmlns:a16="http://schemas.microsoft.com/office/drawing/2014/main" id="{67E6CD18-43CE-40CF-A2D7-906CD4F6F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16" y="2513876"/>
            <a:ext cx="4958008" cy="16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6" descr="webserver">
            <a:extLst>
              <a:ext uri="{FF2B5EF4-FFF2-40B4-BE49-F238E27FC236}">
                <a16:creationId xmlns:a16="http://schemas.microsoft.com/office/drawing/2014/main" id="{B3B0C1F5-4F88-461C-AAB2-4677EB0A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147" y="2503749"/>
            <a:ext cx="4990608" cy="182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8" descr="한이음에 대한 이미지 검색결과">
            <a:extLst>
              <a:ext uri="{FF2B5EF4-FFF2-40B4-BE49-F238E27FC236}">
                <a16:creationId xmlns:a16="http://schemas.microsoft.com/office/drawing/2014/main" id="{777FEE0C-1071-4B7B-9771-30C8A8570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63" y="2292098"/>
            <a:ext cx="3807748" cy="24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0">
            <a:extLst>
              <a:ext uri="{FF2B5EF4-FFF2-40B4-BE49-F238E27FC236}">
                <a16:creationId xmlns:a16="http://schemas.microsoft.com/office/drawing/2014/main" id="{E01E7418-324C-4C7C-B7A7-7E456398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252663"/>
            <a:ext cx="2095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F439AF68-2B96-4F48-ACD7-AF042D5DD0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26928" y="2278092"/>
            <a:ext cx="1772176" cy="3129422"/>
          </a:xfrm>
          <a:prstGeom prst="rect">
            <a:avLst/>
          </a:prstGeom>
        </p:spPr>
      </p:pic>
      <p:pic>
        <p:nvPicPr>
          <p:cNvPr id="1038" name="Picture 12">
            <a:extLst>
              <a:ext uri="{FF2B5EF4-FFF2-40B4-BE49-F238E27FC236}">
                <a16:creationId xmlns:a16="http://schemas.microsoft.com/office/drawing/2014/main" id="{91616619-2241-4FF6-AE71-B24ADBD0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192" y="1624467"/>
            <a:ext cx="4666846" cy="500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4" descr="python™">
            <a:extLst>
              <a:ext uri="{FF2B5EF4-FFF2-40B4-BE49-F238E27FC236}">
                <a16:creationId xmlns:a16="http://schemas.microsoft.com/office/drawing/2014/main" id="{3A535255-0987-4D40-902A-8454F5550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794" y="2666230"/>
            <a:ext cx="5151402" cy="145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2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8DE7FB3-401A-4342-B4B0-B51CE97A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8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0B3571D-5D64-4DC3-9505-23F5BB99E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3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게임, 컴퓨터이(가) 표시된 사진&#10;&#10;자동 생성된 설명">
            <a:extLst>
              <a:ext uri="{FF2B5EF4-FFF2-40B4-BE49-F238E27FC236}">
                <a16:creationId xmlns:a16="http://schemas.microsoft.com/office/drawing/2014/main" id="{C6354D4A-C7AB-4A11-B165-58AADB918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b="383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08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화면 슬라이드 쇼(4:3)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승현 조</dc:creator>
  <cp:lastModifiedBy>승현 조</cp:lastModifiedBy>
  <cp:revision>5</cp:revision>
  <dcterms:created xsi:type="dcterms:W3CDTF">2019-12-06T16:44:29Z</dcterms:created>
  <dcterms:modified xsi:type="dcterms:W3CDTF">2019-12-06T17:13:48Z</dcterms:modified>
</cp:coreProperties>
</file>